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5EF7825-B34A-4CE6-B8FE-BB64761D4A7A}" type="datetimeFigureOut">
              <a:rPr lang="en-US" smtClean="0"/>
              <a:t>2/17/2009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C80C4C8-C498-4A6E-AD52-B87B17B4693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F7825-B34A-4CE6-B8FE-BB64761D4A7A}" type="datetimeFigureOut">
              <a:rPr lang="en-US" smtClean="0"/>
              <a:t>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0C4C8-C498-4A6E-AD52-B87B17B469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F7825-B34A-4CE6-B8FE-BB64761D4A7A}" type="datetimeFigureOut">
              <a:rPr lang="en-US" smtClean="0"/>
              <a:t>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0C4C8-C498-4A6E-AD52-B87B17B469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5EF7825-B34A-4CE6-B8FE-BB64761D4A7A}" type="datetimeFigureOut">
              <a:rPr lang="en-US" smtClean="0"/>
              <a:t>2/17/2009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C80C4C8-C498-4A6E-AD52-B87B17B4693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5EF7825-B34A-4CE6-B8FE-BB64761D4A7A}" type="datetimeFigureOut">
              <a:rPr lang="en-US" smtClean="0"/>
              <a:t>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C80C4C8-C498-4A6E-AD52-B87B17B4693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F7825-B34A-4CE6-B8FE-BB64761D4A7A}" type="datetimeFigureOut">
              <a:rPr lang="en-US" smtClean="0"/>
              <a:t>2/17/2009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0C4C8-C498-4A6E-AD52-B87B17B469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F7825-B34A-4CE6-B8FE-BB64761D4A7A}" type="datetimeFigureOut">
              <a:rPr lang="en-US" smtClean="0"/>
              <a:t>2/17/2009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0C4C8-C498-4A6E-AD52-B87B17B4693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5EF7825-B34A-4CE6-B8FE-BB64761D4A7A}" type="datetimeFigureOut">
              <a:rPr lang="en-US" smtClean="0"/>
              <a:t>2/17/2009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C80C4C8-C498-4A6E-AD52-B87B17B4693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F7825-B34A-4CE6-B8FE-BB64761D4A7A}" type="datetimeFigureOut">
              <a:rPr lang="en-US" smtClean="0"/>
              <a:t>2/17/2009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0C4C8-C498-4A6E-AD52-B87B17B469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5EF7825-B34A-4CE6-B8FE-BB64761D4A7A}" type="datetimeFigureOut">
              <a:rPr lang="en-US" smtClean="0"/>
              <a:t>2/17/2009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C80C4C8-C498-4A6E-AD52-B87B17B46932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5EF7825-B34A-4CE6-B8FE-BB64761D4A7A}" type="datetimeFigureOut">
              <a:rPr lang="en-US" smtClean="0"/>
              <a:t>2/17/2009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C80C4C8-C498-4A6E-AD52-B87B17B4693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5EF7825-B34A-4CE6-B8FE-BB64761D4A7A}" type="datetimeFigureOut">
              <a:rPr lang="en-US" smtClean="0"/>
              <a:t>2/17/2009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C80C4C8-C498-4A6E-AD52-B87B17B4693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National Convention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Devon, Vince, Brett, Cody, Jim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Outside threats 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France declared war on Austria for telling France to put Louis back on the throne</a:t>
            </a:r>
          </a:p>
          <a:p>
            <a:r>
              <a:rPr lang="en-US" dirty="0" smtClean="0"/>
              <a:t>Prussia later joined in to aid Austria</a:t>
            </a:r>
          </a:p>
          <a:p>
            <a:r>
              <a:rPr lang="en-US" dirty="0" smtClean="0"/>
              <a:t>European leaders believed they would be helping Louis claim an absolute monarch again</a:t>
            </a:r>
          </a:p>
          <a:p>
            <a:r>
              <a:rPr lang="en-US" dirty="0" smtClean="0"/>
              <a:t>Helped European leaders maintain their status as monarchs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Jacobin Club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Was established in 1792</a:t>
            </a:r>
          </a:p>
          <a:p>
            <a:r>
              <a:rPr lang="en-US" dirty="0" smtClean="0"/>
              <a:t>Extreme radical group focusing on violent speeches to remove King Louis</a:t>
            </a:r>
          </a:p>
          <a:p>
            <a:r>
              <a:rPr lang="en-US" dirty="0" smtClean="0"/>
              <a:t>Mainly comprised of men and women of the middle class</a:t>
            </a:r>
          </a:p>
          <a:p>
            <a:r>
              <a:rPr lang="en-US" dirty="0" smtClean="0"/>
              <a:t>One of several leaders was Jean Paul Marat</a:t>
            </a:r>
          </a:p>
          <a:p>
            <a:r>
              <a:rPr lang="en-US" dirty="0" smtClean="0"/>
              <a:t>Jacobins guided Louis trial for treason</a:t>
            </a:r>
            <a:r>
              <a:rPr lang="en-US" dirty="0" smtClean="0"/>
              <a:t> </a:t>
            </a:r>
            <a:r>
              <a:rPr lang="en-US" dirty="0" smtClean="0"/>
              <a:t>helping to convict him </a:t>
            </a:r>
          </a:p>
          <a:p>
            <a:r>
              <a:rPr lang="en-US" dirty="0" smtClean="0"/>
              <a:t>King Louis was later executed following the trial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With Louis XVI off the throne, left an absence of power in the French government</a:t>
            </a:r>
          </a:p>
          <a:p>
            <a:r>
              <a:rPr lang="en-US" dirty="0" smtClean="0"/>
              <a:t>This led to </a:t>
            </a:r>
            <a:r>
              <a:rPr lang="en-US" dirty="0" err="1" smtClean="0"/>
              <a:t>Maximilen</a:t>
            </a:r>
            <a:r>
              <a:rPr lang="en-US" dirty="0" smtClean="0"/>
              <a:t> Robespierre to become involved in that power struggle</a:t>
            </a:r>
          </a:p>
          <a:p>
            <a:r>
              <a:rPr lang="en-US" dirty="0" smtClean="0"/>
              <a:t>Which eventually left Maximilien the head of that power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Maximilien Robespierre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Maximilien Robespierre and his followers set out to rebuild France into a “Republic of Virtue”</a:t>
            </a:r>
          </a:p>
          <a:p>
            <a:r>
              <a:rPr lang="en-US" dirty="0" smtClean="0"/>
              <a:t>Trying to remove every monarchy and nobility in France</a:t>
            </a:r>
          </a:p>
          <a:p>
            <a:r>
              <a:rPr lang="en-US" dirty="0" smtClean="0"/>
              <a:t>Closed all churches in Paris</a:t>
            </a:r>
          </a:p>
          <a:p>
            <a:r>
              <a:rPr lang="en-US" dirty="0" smtClean="0"/>
              <a:t>1793 – Robespierre became the leader of the Committee of Public Safety</a:t>
            </a:r>
          </a:p>
          <a:p>
            <a:r>
              <a:rPr lang="en-US" dirty="0" smtClean="0"/>
              <a:t>As the head of the CPS he was the one that decided who was friends and foe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Reign of Terror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With Robespierre at the head of the CPS, his rule became known as the Reign of Terror</a:t>
            </a:r>
          </a:p>
          <a:p>
            <a:r>
              <a:rPr lang="en-US" dirty="0" smtClean="0"/>
              <a:t>Controlling France like a dictator, he would try people in the morning and execute them in the afternoon </a:t>
            </a:r>
          </a:p>
          <a:p>
            <a:r>
              <a:rPr lang="en-US" dirty="0" smtClean="0"/>
              <a:t>He began to take away the true ideals of the revolution</a:t>
            </a:r>
          </a:p>
          <a:p>
            <a:r>
              <a:rPr lang="en-US" dirty="0" smtClean="0"/>
              <a:t>He would then later go execute Marie Antoinette</a:t>
            </a:r>
          </a:p>
          <a:p>
            <a:r>
              <a:rPr lang="en-US" dirty="0" smtClean="0"/>
              <a:t>Robespierre’s personal enemies were his fellow revolutionaries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the Terror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1794, the National Convention moved to arrest Robespierre in fear of his tyranny</a:t>
            </a:r>
          </a:p>
          <a:p>
            <a:r>
              <a:rPr lang="en-US" dirty="0" smtClean="0"/>
              <a:t>He was then killed by the guillotine in July of 1794</a:t>
            </a:r>
          </a:p>
          <a:p>
            <a:r>
              <a:rPr lang="en-US" dirty="0" smtClean="0"/>
              <a:t>After his death, The National Convention began to create plans for a new form of government in France</a:t>
            </a:r>
          </a:p>
          <a:p>
            <a:r>
              <a:rPr lang="en-US" dirty="0" smtClean="0"/>
              <a:t>The plan was to give the power to the upper middle class, two house legislator and executive body of 5 men known as the Directory</a:t>
            </a:r>
          </a:p>
          <a:p>
            <a:r>
              <a:rPr lang="en-US" dirty="0" smtClean="0"/>
              <a:t>They set the stage for Napoleon Bonaparte’s reign by appointing him commander of the French army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49</TotalTime>
  <Words>373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The National Convention</vt:lpstr>
      <vt:lpstr>Outside threats continue</vt:lpstr>
      <vt:lpstr>The Jacobin Club</vt:lpstr>
      <vt:lpstr>Political changes</vt:lpstr>
      <vt:lpstr>Maximilien Robespierre</vt:lpstr>
      <vt:lpstr>The Reign of Terror  </vt:lpstr>
      <vt:lpstr>End of the Terror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National Convention</dc:title>
  <dc:creator>roseman.g846</dc:creator>
  <cp:lastModifiedBy>roseman.g846</cp:lastModifiedBy>
  <cp:revision>5</cp:revision>
  <dcterms:created xsi:type="dcterms:W3CDTF">2009-02-17T18:23:05Z</dcterms:created>
  <dcterms:modified xsi:type="dcterms:W3CDTF">2009-02-17T19:12:49Z</dcterms:modified>
</cp:coreProperties>
</file>